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391" r:id="rId6"/>
    <p:sldId id="341" r:id="rId7"/>
    <p:sldId id="388" r:id="rId8"/>
    <p:sldId id="328" r:id="rId9"/>
    <p:sldId id="360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92" r:id="rId21"/>
    <p:sldId id="380" r:id="rId22"/>
    <p:sldId id="356" r:id="rId23"/>
    <p:sldId id="377" r:id="rId24"/>
    <p:sldId id="381" r:id="rId25"/>
    <p:sldId id="342" r:id="rId26"/>
    <p:sldId id="265" r:id="rId27"/>
    <p:sldId id="321" r:id="rId28"/>
    <p:sldId id="330" r:id="rId29"/>
    <p:sldId id="331" r:id="rId30"/>
    <p:sldId id="332" r:id="rId31"/>
    <p:sldId id="382" r:id="rId32"/>
    <p:sldId id="383" r:id="rId33"/>
    <p:sldId id="354" r:id="rId34"/>
    <p:sldId id="385" r:id="rId35"/>
    <p:sldId id="349" r:id="rId36"/>
    <p:sldId id="350" r:id="rId37"/>
    <p:sldId id="389" r:id="rId38"/>
    <p:sldId id="351" r:id="rId39"/>
    <p:sldId id="386" r:id="rId40"/>
    <p:sldId id="348" r:id="rId41"/>
    <p:sldId id="258" r:id="rId42"/>
    <p:sldId id="352" r:id="rId43"/>
    <p:sldId id="353" r:id="rId44"/>
    <p:sldId id="327" r:id="rId45"/>
    <p:sldId id="357" r:id="rId46"/>
    <p:sldId id="358" r:id="rId47"/>
    <p:sldId id="359" r:id="rId48"/>
    <p:sldId id="322" r:id="rId49"/>
    <p:sldId id="374" r:id="rId50"/>
    <p:sldId id="376" r:id="rId51"/>
    <p:sldId id="390" r:id="rId52"/>
    <p:sldId id="361" r:id="rId53"/>
    <p:sldId id="281" r:id="rId54"/>
    <p:sldId id="282" r:id="rId55"/>
    <p:sldId id="283" r:id="rId56"/>
    <p:sldId id="329" r:id="rId57"/>
  </p:sldIdLst>
  <p:sldSz cx="12192000" cy="6858000"/>
  <p:notesSz cx="7010400" cy="92964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/>
    <p:restoredTop sz="87516"/>
  </p:normalViewPr>
  <p:slideViewPr>
    <p:cSldViewPr snapToGrid="0" snapToObjects="1">
      <p:cViewPr varScale="1">
        <p:scale>
          <a:sx n="114" d="100"/>
          <a:sy n="114" d="100"/>
        </p:scale>
        <p:origin x="164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about lab 2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 dirty="0"/>
              <a:t>PCB assembly lab part 1:</a:t>
            </a:r>
          </a:p>
          <a:p>
            <a:pPr lvl="1"/>
            <a:r>
              <a:rPr lang="en-US" dirty="0"/>
              <a:t>PCB assembly overview</a:t>
            </a:r>
          </a:p>
          <a:p>
            <a:pPr lvl="1"/>
            <a:r>
              <a:rPr lang="en-US" dirty="0"/>
              <a:t>Assembly group 1 collects parts for their chargers.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E19D0-678D-E53B-EFAC-804E4FA97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583557" y="909425"/>
            <a:ext cx="2663686" cy="58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Older gimbals: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  <a:p>
            <a:r>
              <a:rPr lang="en-US" dirty="0"/>
              <a:t>Newer gimbals</a:t>
            </a:r>
          </a:p>
          <a:p>
            <a:pPr lvl="1"/>
            <a:r>
              <a:rPr lang="en-US" dirty="0"/>
              <a:t>Hall effect sensors</a:t>
            </a:r>
          </a:p>
          <a:p>
            <a:pPr lvl="1"/>
            <a:r>
              <a:rPr lang="en-US" dirty="0"/>
              <a:t>They are “pin compatible” with the older gimbals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  <a:endParaRPr lang="en-US" i="1" dirty="0"/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93972</TotalTime>
  <Words>2206</Words>
  <Application>Microsoft Macintosh PowerPoint</Application>
  <PresentationFormat>Widescreen</PresentationFormat>
  <Paragraphs>338</Paragraphs>
  <Slides>52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Myriad Pro</vt:lpstr>
      <vt:lpstr>Myriad Pro Semibold</vt:lpstr>
      <vt:lpstr>Wingdings</vt:lpstr>
      <vt:lpstr>Office Theme</vt:lpstr>
      <vt:lpstr>Agenda</vt:lpstr>
      <vt:lpstr>Programming The Hardware</vt:lpstr>
      <vt:lpstr>Assembling Everything</vt:lpstr>
      <vt:lpstr>Software Plan</vt:lpstr>
      <vt:lpstr>Take Care of the Equipment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6-axis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86</cp:revision>
  <cp:lastPrinted>2017-05-11T20:43:55Z</cp:lastPrinted>
  <dcterms:created xsi:type="dcterms:W3CDTF">2019-07-17T06:14:48Z</dcterms:created>
  <dcterms:modified xsi:type="dcterms:W3CDTF">2024-10-28T21:20:17Z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